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9" autoAdjust="0"/>
    <p:restoredTop sz="94600" autoAdjust="0"/>
  </p:normalViewPr>
  <p:slideViewPr>
    <p:cSldViewPr>
      <p:cViewPr>
        <p:scale>
          <a:sx n="73" d="100"/>
          <a:sy n="73" d="100"/>
        </p:scale>
        <p:origin x="-7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92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A0B99A-8F72-4F51-BFFC-C9C487539B9E}" type="datetimeFigureOut">
              <a:rPr lang="en-US" smtClean="0"/>
              <a:t>9/27/2011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D81767-53DA-423F-A2BF-F191C6A2F52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D81767-53DA-423F-A2BF-F191C6A2F525}"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B0D275-6CD0-4930-B271-5778A6AF271C}"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0D275-6CD0-4930-B271-5778A6AF271C}"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0D275-6CD0-4930-B271-5778A6AF271C}"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0D275-6CD0-4930-B271-5778A6AF271C}"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B0D275-6CD0-4930-B271-5778A6AF271C}" type="datetimeFigureOut">
              <a:rPr lang="en-US" smtClean="0"/>
              <a:t>9/27/2011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B0D275-6CD0-4930-B271-5778A6AF271C}" type="datetimeFigureOut">
              <a:rPr lang="en-US" smtClean="0"/>
              <a:t>9/27/2011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B0D275-6CD0-4930-B271-5778A6AF271C}" type="datetimeFigureOut">
              <a:rPr lang="en-US" smtClean="0"/>
              <a:t>9/27/2011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B0D275-6CD0-4930-B271-5778A6AF271C}" type="datetimeFigureOut">
              <a:rPr lang="en-US" smtClean="0"/>
              <a:t>9/27/2011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0D275-6CD0-4930-B271-5778A6AF271C}" type="datetimeFigureOut">
              <a:rPr lang="en-US" smtClean="0"/>
              <a:t>9/27/2011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B0D275-6CD0-4930-B271-5778A6AF271C}" type="datetimeFigureOut">
              <a:rPr lang="en-US" smtClean="0"/>
              <a:t>9/27/2011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B0D275-6CD0-4930-B271-5778A6AF271C}" type="datetimeFigureOut">
              <a:rPr lang="en-US" smtClean="0"/>
              <a:t>9/27/2011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8CCC94-72D9-4C54-83D9-5436482A7D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3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B0D275-6CD0-4930-B271-5778A6AF271C}" type="datetimeFigureOut">
              <a:rPr lang="en-US" smtClean="0"/>
              <a:t>9/27/2011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8CCC94-72D9-4C54-83D9-5436482A7DF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notesSlide" Target="../notesSlides/notesSlide1.xml"/><Relationship Id="rId16"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19" Type="http://schemas.openxmlformats.org/officeDocument/2006/relationships/image" Target="../media/image18.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Our scientists have discovered the following types of aliens on our planet.  Place them in the most logical order to preserve the glory of our federation.  You have 20 minutes.  Failure will be dealt with most harshly by the supreme one…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jbair\My Documents\My Pictures\Aliens\jpg\New Picture (1).jpg"/>
          <p:cNvPicPr>
            <a:picLocks noChangeAspect="1" noChangeArrowheads="1"/>
          </p:cNvPicPr>
          <p:nvPr/>
        </p:nvPicPr>
        <p:blipFill>
          <a:blip r:embed="rId3" cstate="print"/>
          <a:srcRect/>
          <a:stretch>
            <a:fillRect/>
          </a:stretch>
        </p:blipFill>
        <p:spPr bwMode="auto">
          <a:xfrm>
            <a:off x="7239000" y="4114800"/>
            <a:ext cx="925974" cy="2116800"/>
          </a:xfrm>
          <a:prstGeom prst="rect">
            <a:avLst/>
          </a:prstGeom>
          <a:noFill/>
        </p:spPr>
      </p:pic>
      <p:pic>
        <p:nvPicPr>
          <p:cNvPr id="1027" name="Picture 3" descr="C:\Documents and Settings\jbair\My Documents\My Pictures\Aliens\jpg\New Picture (2).jpg"/>
          <p:cNvPicPr>
            <a:picLocks noChangeAspect="1" noChangeArrowheads="1"/>
          </p:cNvPicPr>
          <p:nvPr/>
        </p:nvPicPr>
        <p:blipFill>
          <a:blip r:embed="rId4" cstate="print"/>
          <a:srcRect/>
          <a:stretch>
            <a:fillRect/>
          </a:stretch>
        </p:blipFill>
        <p:spPr bwMode="auto">
          <a:xfrm>
            <a:off x="1981200" y="990600"/>
            <a:ext cx="937549" cy="2100002"/>
          </a:xfrm>
          <a:prstGeom prst="rect">
            <a:avLst/>
          </a:prstGeom>
          <a:noFill/>
        </p:spPr>
      </p:pic>
      <p:pic>
        <p:nvPicPr>
          <p:cNvPr id="1028" name="Picture 4" descr="C:\Documents and Settings\jbair\My Documents\My Pictures\Aliens\jpg\New Picture (3).jpg"/>
          <p:cNvPicPr>
            <a:picLocks noChangeAspect="1" noChangeArrowheads="1"/>
          </p:cNvPicPr>
          <p:nvPr/>
        </p:nvPicPr>
        <p:blipFill>
          <a:blip r:embed="rId5" cstate="print"/>
          <a:srcRect/>
          <a:stretch>
            <a:fillRect/>
          </a:stretch>
        </p:blipFill>
        <p:spPr bwMode="auto">
          <a:xfrm>
            <a:off x="1066800" y="4741198"/>
            <a:ext cx="914400" cy="2116802"/>
          </a:xfrm>
          <a:prstGeom prst="rect">
            <a:avLst/>
          </a:prstGeom>
          <a:noFill/>
        </p:spPr>
      </p:pic>
      <p:pic>
        <p:nvPicPr>
          <p:cNvPr id="1029" name="Picture 5" descr="C:\Documents and Settings\jbair\My Documents\My Pictures\Aliens\jpg\New Picture (4).jpg"/>
          <p:cNvPicPr>
            <a:picLocks noChangeAspect="1" noChangeArrowheads="1"/>
          </p:cNvPicPr>
          <p:nvPr/>
        </p:nvPicPr>
        <p:blipFill>
          <a:blip r:embed="rId6" cstate="print"/>
          <a:srcRect/>
          <a:stretch>
            <a:fillRect/>
          </a:stretch>
        </p:blipFill>
        <p:spPr bwMode="auto">
          <a:xfrm>
            <a:off x="152400" y="2133600"/>
            <a:ext cx="914400" cy="2116802"/>
          </a:xfrm>
          <a:prstGeom prst="rect">
            <a:avLst/>
          </a:prstGeom>
          <a:noFill/>
        </p:spPr>
      </p:pic>
      <p:pic>
        <p:nvPicPr>
          <p:cNvPr id="1030" name="Picture 6" descr="C:\Documents and Settings\jbair\My Documents\My Pictures\Aliens\jpg\New Picture (5).jpg"/>
          <p:cNvPicPr>
            <a:picLocks noChangeAspect="1" noChangeArrowheads="1"/>
          </p:cNvPicPr>
          <p:nvPr/>
        </p:nvPicPr>
        <p:blipFill>
          <a:blip r:embed="rId7" cstate="print"/>
          <a:srcRect/>
          <a:stretch>
            <a:fillRect/>
          </a:stretch>
        </p:blipFill>
        <p:spPr bwMode="auto">
          <a:xfrm>
            <a:off x="4419600" y="2514600"/>
            <a:ext cx="902826" cy="2133603"/>
          </a:xfrm>
          <a:prstGeom prst="rect">
            <a:avLst/>
          </a:prstGeom>
          <a:noFill/>
        </p:spPr>
      </p:pic>
      <p:pic>
        <p:nvPicPr>
          <p:cNvPr id="1031" name="Picture 7" descr="C:\Documents and Settings\jbair\My Documents\My Pictures\Aliens\jpg\New Picture (6).jpg"/>
          <p:cNvPicPr>
            <a:picLocks noChangeAspect="1" noChangeArrowheads="1"/>
          </p:cNvPicPr>
          <p:nvPr/>
        </p:nvPicPr>
        <p:blipFill>
          <a:blip r:embed="rId8" cstate="print"/>
          <a:srcRect/>
          <a:stretch>
            <a:fillRect/>
          </a:stretch>
        </p:blipFill>
        <p:spPr bwMode="auto">
          <a:xfrm>
            <a:off x="5181600" y="4038600"/>
            <a:ext cx="891251" cy="2116800"/>
          </a:xfrm>
          <a:prstGeom prst="rect">
            <a:avLst/>
          </a:prstGeom>
          <a:noFill/>
        </p:spPr>
      </p:pic>
      <p:pic>
        <p:nvPicPr>
          <p:cNvPr id="1032" name="Picture 8" descr="C:\Documents and Settings\jbair\My Documents\My Pictures\Aliens\jpg\New Picture (7).jpg"/>
          <p:cNvPicPr>
            <a:picLocks noChangeAspect="1" noChangeArrowheads="1"/>
          </p:cNvPicPr>
          <p:nvPr/>
        </p:nvPicPr>
        <p:blipFill>
          <a:blip r:embed="rId9" cstate="print"/>
          <a:srcRect/>
          <a:stretch>
            <a:fillRect/>
          </a:stretch>
        </p:blipFill>
        <p:spPr bwMode="auto">
          <a:xfrm>
            <a:off x="7620000" y="3276600"/>
            <a:ext cx="914400" cy="2133601"/>
          </a:xfrm>
          <a:prstGeom prst="rect">
            <a:avLst/>
          </a:prstGeom>
          <a:noFill/>
        </p:spPr>
      </p:pic>
      <p:pic>
        <p:nvPicPr>
          <p:cNvPr id="1033" name="Picture 9" descr="C:\Documents and Settings\jbair\My Documents\My Pictures\Aliens\jpg\New Picture (8).jpg"/>
          <p:cNvPicPr>
            <a:picLocks noChangeAspect="1" noChangeArrowheads="1"/>
          </p:cNvPicPr>
          <p:nvPr/>
        </p:nvPicPr>
        <p:blipFill>
          <a:blip r:embed="rId10" cstate="print"/>
          <a:srcRect/>
          <a:stretch>
            <a:fillRect/>
          </a:stretch>
        </p:blipFill>
        <p:spPr bwMode="auto">
          <a:xfrm>
            <a:off x="2133600" y="2743200"/>
            <a:ext cx="914400" cy="2083201"/>
          </a:xfrm>
          <a:prstGeom prst="rect">
            <a:avLst/>
          </a:prstGeom>
          <a:noFill/>
        </p:spPr>
      </p:pic>
      <p:pic>
        <p:nvPicPr>
          <p:cNvPr id="1034" name="Picture 10" descr="C:\Documents and Settings\jbair\My Documents\My Pictures\Aliens\jpg\New Picture (9).jpg"/>
          <p:cNvPicPr>
            <a:picLocks noChangeAspect="1" noChangeArrowheads="1"/>
          </p:cNvPicPr>
          <p:nvPr/>
        </p:nvPicPr>
        <p:blipFill>
          <a:blip r:embed="rId11" cstate="print"/>
          <a:srcRect/>
          <a:stretch>
            <a:fillRect/>
          </a:stretch>
        </p:blipFill>
        <p:spPr bwMode="auto">
          <a:xfrm>
            <a:off x="3200400" y="2743200"/>
            <a:ext cx="914400" cy="2116802"/>
          </a:xfrm>
          <a:prstGeom prst="rect">
            <a:avLst/>
          </a:prstGeom>
          <a:noFill/>
        </p:spPr>
      </p:pic>
      <p:pic>
        <p:nvPicPr>
          <p:cNvPr id="1035" name="Picture 11" descr="C:\Documents and Settings\jbair\My Documents\My Pictures\Aliens\jpg\New Picture (10).jpg"/>
          <p:cNvPicPr>
            <a:picLocks noChangeAspect="1" noChangeArrowheads="1"/>
          </p:cNvPicPr>
          <p:nvPr/>
        </p:nvPicPr>
        <p:blipFill>
          <a:blip r:embed="rId12" cstate="print"/>
          <a:srcRect/>
          <a:stretch>
            <a:fillRect/>
          </a:stretch>
        </p:blipFill>
        <p:spPr bwMode="auto">
          <a:xfrm>
            <a:off x="1066800" y="2438400"/>
            <a:ext cx="960699" cy="2100001"/>
          </a:xfrm>
          <a:prstGeom prst="rect">
            <a:avLst/>
          </a:prstGeom>
          <a:noFill/>
        </p:spPr>
      </p:pic>
      <p:pic>
        <p:nvPicPr>
          <p:cNvPr id="1036" name="Picture 12" descr="C:\Documents and Settings\jbair\My Documents\My Pictures\Aliens\jpg\New Picture (11).jpg"/>
          <p:cNvPicPr>
            <a:picLocks noChangeAspect="1" noChangeArrowheads="1"/>
          </p:cNvPicPr>
          <p:nvPr/>
        </p:nvPicPr>
        <p:blipFill>
          <a:blip r:embed="rId13" cstate="print"/>
          <a:srcRect/>
          <a:stretch>
            <a:fillRect/>
          </a:stretch>
        </p:blipFill>
        <p:spPr bwMode="auto">
          <a:xfrm>
            <a:off x="6096000" y="4267200"/>
            <a:ext cx="937549" cy="2116802"/>
          </a:xfrm>
          <a:prstGeom prst="rect">
            <a:avLst/>
          </a:prstGeom>
          <a:noFill/>
        </p:spPr>
      </p:pic>
      <p:pic>
        <p:nvPicPr>
          <p:cNvPr id="1037" name="Picture 13" descr="C:\Documents and Settings\jbair\My Documents\My Pictures\Aliens\jpg\New Picture (12).jpg"/>
          <p:cNvPicPr>
            <a:picLocks noChangeAspect="1" noChangeArrowheads="1"/>
          </p:cNvPicPr>
          <p:nvPr/>
        </p:nvPicPr>
        <p:blipFill>
          <a:blip r:embed="rId14" cstate="print"/>
          <a:srcRect/>
          <a:stretch>
            <a:fillRect/>
          </a:stretch>
        </p:blipFill>
        <p:spPr bwMode="auto">
          <a:xfrm>
            <a:off x="914400" y="152400"/>
            <a:ext cx="914400" cy="2083201"/>
          </a:xfrm>
          <a:prstGeom prst="rect">
            <a:avLst/>
          </a:prstGeom>
          <a:noFill/>
        </p:spPr>
      </p:pic>
      <p:pic>
        <p:nvPicPr>
          <p:cNvPr id="1038" name="Picture 14" descr="C:\Documents and Settings\jbair\My Documents\My Pictures\Aliens\jpg\New Picture (13).jpg"/>
          <p:cNvPicPr>
            <a:picLocks noChangeAspect="1" noChangeArrowheads="1"/>
          </p:cNvPicPr>
          <p:nvPr/>
        </p:nvPicPr>
        <p:blipFill>
          <a:blip r:embed="rId15" cstate="print"/>
          <a:srcRect/>
          <a:stretch>
            <a:fillRect/>
          </a:stretch>
        </p:blipFill>
        <p:spPr bwMode="auto">
          <a:xfrm>
            <a:off x="2514600" y="4495800"/>
            <a:ext cx="914400" cy="2066402"/>
          </a:xfrm>
          <a:prstGeom prst="rect">
            <a:avLst/>
          </a:prstGeom>
          <a:noFill/>
        </p:spPr>
      </p:pic>
      <p:pic>
        <p:nvPicPr>
          <p:cNvPr id="1039" name="Picture 15" descr="C:\Documents and Settings\jbair\My Documents\My Pictures\Aliens\jpg\New Picture (14).jpg"/>
          <p:cNvPicPr>
            <a:picLocks noChangeAspect="1" noChangeArrowheads="1"/>
          </p:cNvPicPr>
          <p:nvPr/>
        </p:nvPicPr>
        <p:blipFill>
          <a:blip r:embed="rId16" cstate="print"/>
          <a:srcRect/>
          <a:stretch>
            <a:fillRect/>
          </a:stretch>
        </p:blipFill>
        <p:spPr bwMode="auto">
          <a:xfrm>
            <a:off x="4419600" y="4343400"/>
            <a:ext cx="914400" cy="2100001"/>
          </a:xfrm>
          <a:prstGeom prst="rect">
            <a:avLst/>
          </a:prstGeom>
          <a:noFill/>
        </p:spPr>
      </p:pic>
      <p:pic>
        <p:nvPicPr>
          <p:cNvPr id="1040" name="Picture 16" descr="C:\Documents and Settings\jbair\My Documents\My Pictures\Aliens\jpg\New Picture (15).jpg"/>
          <p:cNvPicPr>
            <a:picLocks noChangeAspect="1" noChangeArrowheads="1"/>
          </p:cNvPicPr>
          <p:nvPr/>
        </p:nvPicPr>
        <p:blipFill>
          <a:blip r:embed="rId17" cstate="print"/>
          <a:srcRect/>
          <a:stretch>
            <a:fillRect/>
          </a:stretch>
        </p:blipFill>
        <p:spPr bwMode="auto">
          <a:xfrm>
            <a:off x="3581400" y="4419600"/>
            <a:ext cx="914400" cy="2066402"/>
          </a:xfrm>
          <a:prstGeom prst="rect">
            <a:avLst/>
          </a:prstGeom>
          <a:noFill/>
        </p:spPr>
      </p:pic>
      <p:pic>
        <p:nvPicPr>
          <p:cNvPr id="1041" name="Picture 17" descr="C:\Documents and Settings\jbair\My Documents\My Pictures\Aliens\jpg\New Picture (16).jpg"/>
          <p:cNvPicPr>
            <a:picLocks noChangeAspect="1" noChangeArrowheads="1"/>
          </p:cNvPicPr>
          <p:nvPr/>
        </p:nvPicPr>
        <p:blipFill>
          <a:blip r:embed="rId18" cstate="print"/>
          <a:srcRect/>
          <a:stretch>
            <a:fillRect/>
          </a:stretch>
        </p:blipFill>
        <p:spPr bwMode="auto">
          <a:xfrm>
            <a:off x="0" y="4724400"/>
            <a:ext cx="925974" cy="2133600"/>
          </a:xfrm>
          <a:prstGeom prst="rect">
            <a:avLst/>
          </a:prstGeom>
          <a:noFill/>
        </p:spPr>
      </p:pic>
      <p:pic>
        <p:nvPicPr>
          <p:cNvPr id="1042" name="Picture 18" descr="C:\Documents and Settings\jbair\My Documents\My Pictures\Aliens\jpg\New Picture.jpg"/>
          <p:cNvPicPr>
            <a:picLocks noChangeAspect="1" noChangeArrowheads="1"/>
          </p:cNvPicPr>
          <p:nvPr/>
        </p:nvPicPr>
        <p:blipFill>
          <a:blip r:embed="rId19" cstate="print"/>
          <a:srcRect/>
          <a:stretch>
            <a:fillRect/>
          </a:stretch>
        </p:blipFill>
        <p:spPr bwMode="auto">
          <a:xfrm>
            <a:off x="2743200" y="609600"/>
            <a:ext cx="937549" cy="211680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47</Words>
  <Application>Microsoft Office PowerPoint</Application>
  <PresentationFormat>On-screen Show (4:3)</PresentationFormat>
  <Paragraphs>2</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30</cp:revision>
  <dcterms:created xsi:type="dcterms:W3CDTF">2011-09-27T13:59:11Z</dcterms:created>
  <dcterms:modified xsi:type="dcterms:W3CDTF">2011-09-27T19:03:48Z</dcterms:modified>
</cp:coreProperties>
</file>